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66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22EF-D7DF-45A6-BC15-73B0F67EA174}" type="datetimeFigureOut">
              <a:rPr kumimoji="1" lang="ja-JP" altLang="en-US" smtClean="0"/>
              <a:pPr/>
              <a:t>2022/3/16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BDC5-327D-4BBD-8588-36F44E7E794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9522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22EF-D7DF-45A6-BC15-73B0F67EA174}" type="datetimeFigureOut">
              <a:rPr kumimoji="1" lang="ja-JP" altLang="en-US" smtClean="0"/>
              <a:pPr/>
              <a:t>2022/3/16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BDC5-327D-4BBD-8588-36F44E7E794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6891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22EF-D7DF-45A6-BC15-73B0F67EA174}" type="datetimeFigureOut">
              <a:rPr kumimoji="1" lang="ja-JP" altLang="en-US" smtClean="0"/>
              <a:pPr/>
              <a:t>2022/3/16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BDC5-327D-4BBD-8588-36F44E7E794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67177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22EF-D7DF-45A6-BC15-73B0F67EA174}" type="datetimeFigureOut">
              <a:rPr kumimoji="1" lang="ja-JP" altLang="en-US" smtClean="0"/>
              <a:pPr/>
              <a:t>2022/3/16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BDC5-327D-4BBD-8588-36F44E7E794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4916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22EF-D7DF-45A6-BC15-73B0F67EA174}" type="datetimeFigureOut">
              <a:rPr kumimoji="1" lang="ja-JP" altLang="en-US" smtClean="0"/>
              <a:pPr/>
              <a:t>2022/3/16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BDC5-327D-4BBD-8588-36F44E7E794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77043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22EF-D7DF-45A6-BC15-73B0F67EA174}" type="datetimeFigureOut">
              <a:rPr kumimoji="1" lang="ja-JP" altLang="en-US" smtClean="0"/>
              <a:pPr/>
              <a:t>2022/3/16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BDC5-327D-4BBD-8588-36F44E7E794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7005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22EF-D7DF-45A6-BC15-73B0F67EA174}" type="datetimeFigureOut">
              <a:rPr kumimoji="1" lang="ja-JP" altLang="en-US" smtClean="0"/>
              <a:pPr/>
              <a:t>2022/3/16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BDC5-327D-4BBD-8588-36F44E7E794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02346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22EF-D7DF-45A6-BC15-73B0F67EA174}" type="datetimeFigureOut">
              <a:rPr kumimoji="1" lang="ja-JP" altLang="en-US" smtClean="0"/>
              <a:pPr/>
              <a:t>2022/3/16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BDC5-327D-4BBD-8588-36F44E7E794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77116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22EF-D7DF-45A6-BC15-73B0F67EA174}" type="datetimeFigureOut">
              <a:rPr kumimoji="1" lang="ja-JP" altLang="en-US" smtClean="0"/>
              <a:pPr/>
              <a:t>2022/3/16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BDC5-327D-4BBD-8588-36F44E7E794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3764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22EF-D7DF-45A6-BC15-73B0F67EA174}" type="datetimeFigureOut">
              <a:rPr kumimoji="1" lang="ja-JP" altLang="en-US" smtClean="0"/>
              <a:pPr/>
              <a:t>2022/3/16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BDC5-327D-4BBD-8588-36F44E7E794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83611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22EF-D7DF-45A6-BC15-73B0F67EA174}" type="datetimeFigureOut">
              <a:rPr kumimoji="1" lang="ja-JP" altLang="en-US" smtClean="0"/>
              <a:pPr/>
              <a:t>2022/3/16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BDC5-327D-4BBD-8588-36F44E7E794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09386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722EF-D7DF-45A6-BC15-73B0F67EA174}" type="datetimeFigureOut">
              <a:rPr kumimoji="1" lang="ja-JP" altLang="en-US" smtClean="0"/>
              <a:pPr/>
              <a:t>2022/3/16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4BDC5-327D-4BBD-8588-36F44E7E794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64529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3976" y="692696"/>
            <a:ext cx="7772400" cy="1008112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/>
              <a:t>プ－アル茶と</a:t>
            </a:r>
            <a:r>
              <a:rPr lang="ja-JP" altLang="en-US" sz="3600" i="1" u="sng" dirty="0"/>
              <a:t>便秘</a:t>
            </a:r>
            <a:endParaRPr kumimoji="1" lang="ja-JP" altLang="en-US" sz="3600" i="1" u="sng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4931" y="1652601"/>
            <a:ext cx="4893904" cy="528464"/>
          </a:xfrm>
        </p:spPr>
        <p:txBody>
          <a:bodyPr>
            <a:normAutofit/>
          </a:bodyPr>
          <a:lstStyle/>
          <a:p>
            <a:r>
              <a:rPr lang="ja-JP" altLang="en-US" sz="1600" dirty="0">
                <a:solidFill>
                  <a:schemeClr val="tx1"/>
                </a:solidFill>
              </a:rPr>
              <a:t>発酵食品は便秘の改善に役に立ちます。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653031" y="1988840"/>
            <a:ext cx="6341994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>
                <a:solidFill>
                  <a:schemeClr val="tx1"/>
                </a:solidFill>
              </a:rPr>
              <a:t>プ－アル茶はお茶の中に最も発酵食品に近いです、適度な運動と合わせて腸を整えることによって</a:t>
            </a:r>
            <a:r>
              <a:rPr lang="ja-JP" altLang="en-US" sz="2000" i="1" u="sng" dirty="0"/>
              <a:t>便秘を改善します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71831" y="3645024"/>
            <a:ext cx="712879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83976" y="2708920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/>
              <a:t>プ－アル茶と</a:t>
            </a:r>
            <a:r>
              <a:rPr lang="ja-JP" altLang="en-US" sz="3600" u="sng" dirty="0"/>
              <a:t>脂肪を分解効果</a:t>
            </a: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1259632" y="3789040"/>
            <a:ext cx="712879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b="1" dirty="0">
                <a:solidFill>
                  <a:schemeClr val="tx1"/>
                </a:solidFill>
                <a:latin typeface="+mj-lt"/>
              </a:rPr>
              <a:t>プーアル茶のリパーゼ酵素の働きにより脂肪を溶かし消化吸収</a:t>
            </a: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4283968" y="5031301"/>
            <a:ext cx="4281831" cy="917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000" dirty="0">
                <a:solidFill>
                  <a:schemeClr val="tx1"/>
                </a:solidFill>
              </a:rPr>
              <a:t>食事中や食事後に適量飲むことで消化を促進させ、胃もたれを軽くします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254" r="50000"/>
          <a:stretch/>
        </p:blipFill>
        <p:spPr bwMode="auto">
          <a:xfrm>
            <a:off x="323528" y="4412220"/>
            <a:ext cx="3744415" cy="244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サブタイトル 2"/>
          <p:cNvSpPr txBox="1">
            <a:spLocks/>
          </p:cNvSpPr>
          <p:nvPr/>
        </p:nvSpPr>
        <p:spPr>
          <a:xfrm>
            <a:off x="8388424" y="361118"/>
            <a:ext cx="482489" cy="3312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solidFill>
                  <a:srgbClr val="00B050"/>
                </a:solidFill>
                <a:latin typeface="AR P花文字梅U04" panose="03000A00000000000000" pitchFamily="66" charset="-128"/>
                <a:ea typeface="AR P花文字梅U04" panose="03000A00000000000000" pitchFamily="66" charset="-128"/>
              </a:rPr>
              <a:t>健康はコツコツ毎日積み重ね</a:t>
            </a:r>
            <a:r>
              <a:rPr lang="ja-JP" altLang="en-US" sz="1600" dirty="0">
                <a:solidFill>
                  <a:srgbClr val="00B050"/>
                </a:solidFill>
              </a:rPr>
              <a:t>！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251520" y="188640"/>
            <a:ext cx="3456384" cy="504056"/>
          </a:xfrm>
          <a:prstGeom prst="roundRect">
            <a:avLst/>
          </a:prstGeom>
          <a:solidFill>
            <a:srgbClr val="F6661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ea typeface="ＪＳＰゴシック" pitchFamily="50" charset="-128"/>
              </a:rPr>
              <a:t>健康トピックス</a:t>
            </a:r>
            <a:endParaRPr kumimoji="1" lang="ja-JP" altLang="en-US" sz="3200" dirty="0">
              <a:ea typeface="ＪＳ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482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ja-JP" altLang="en-US" b="1" dirty="0"/>
              <a:t>美容に最適！コーンひげ茶</a:t>
            </a:r>
            <a:br>
              <a:rPr lang="ja-JP" altLang="en-US" b="1" dirty="0"/>
            </a:b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23528" y="2492897"/>
            <a:ext cx="7272808" cy="648072"/>
          </a:xfrm>
        </p:spPr>
        <p:txBody>
          <a:bodyPr>
            <a:normAutofit/>
          </a:bodyPr>
          <a:lstStyle/>
          <a:p>
            <a:r>
              <a:rPr lang="ja-JP" altLang="en-US" b="0" u="sng" dirty="0"/>
              <a:t>血行促進</a:t>
            </a:r>
            <a:r>
              <a:rPr lang="ja-JP" altLang="en-US" u="sng" dirty="0"/>
              <a:t>効果➡</a:t>
            </a:r>
            <a:r>
              <a:rPr lang="ja-JP" altLang="en-US" b="0" u="sng" dirty="0"/>
              <a:t>冷え症にも</a:t>
            </a:r>
            <a:r>
              <a:rPr lang="ja-JP" altLang="en-US" dirty="0"/>
              <a:t>効果</a:t>
            </a:r>
            <a:r>
              <a:rPr lang="ja-JP" altLang="en-US" b="0" dirty="0"/>
              <a:t>的です。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39552" y="1268760"/>
            <a:ext cx="6480720" cy="1039962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b="0" dirty="0"/>
              <a:t>便秘改善とダイエット</a:t>
            </a:r>
            <a:r>
              <a:rPr lang="ja-JP" altLang="en-US" dirty="0"/>
              <a:t>効果</a:t>
            </a:r>
            <a:endParaRPr lang="en-US" altLang="ja-JP" dirty="0"/>
          </a:p>
          <a:p>
            <a:r>
              <a:rPr lang="ja-JP" altLang="en-US" b="0" dirty="0"/>
              <a:t>「食物繊維」が豊富に含まれており、胃や腸を刺激して、「便秘」の原因の</a:t>
            </a:r>
            <a:r>
              <a:rPr lang="ja-JP" altLang="en-US" u="sng" dirty="0"/>
              <a:t>悪玉菌</a:t>
            </a:r>
            <a:r>
              <a:rPr lang="ja-JP" altLang="en-US" b="0" u="sng" dirty="0"/>
              <a:t>を減らす</a:t>
            </a:r>
            <a:r>
              <a:rPr lang="ja-JP" altLang="en-US" u="sng" dirty="0"/>
              <a:t>効果</a:t>
            </a:r>
            <a:r>
              <a:rPr lang="ja-JP" altLang="en-US" b="0" dirty="0"/>
              <a:t>があります。</a:t>
            </a:r>
            <a:endParaRPr kumimoji="1" lang="ja-JP" altLang="en-US" dirty="0"/>
          </a:p>
        </p:txBody>
      </p:sp>
      <p:sp>
        <p:nvSpPr>
          <p:cNvPr id="7" name="テキスト プレースホルダー 4"/>
          <p:cNvSpPr txBox="1">
            <a:spLocks/>
          </p:cNvSpPr>
          <p:nvPr/>
        </p:nvSpPr>
        <p:spPr>
          <a:xfrm>
            <a:off x="323528" y="1556792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92696"/>
            <a:ext cx="194319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プレースホルダー 2"/>
          <p:cNvSpPr txBox="1">
            <a:spLocks/>
          </p:cNvSpPr>
          <p:nvPr/>
        </p:nvSpPr>
        <p:spPr>
          <a:xfrm>
            <a:off x="6588224" y="2708920"/>
            <a:ext cx="1872208" cy="33843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altLang="ja-JP" b="0" dirty="0"/>
          </a:p>
          <a:p>
            <a:pPr algn="r"/>
            <a:endParaRPr lang="en-US" altLang="ja-JP" b="0" dirty="0"/>
          </a:p>
          <a:p>
            <a:pPr algn="r"/>
            <a:endParaRPr lang="en-US" altLang="ja-JP" b="0" dirty="0"/>
          </a:p>
          <a:p>
            <a:pPr algn="r"/>
            <a:r>
              <a:rPr lang="ja-JP" altLang="en-US" b="0" dirty="0"/>
              <a:t>関節痛</a:t>
            </a:r>
            <a:endParaRPr lang="en-US" altLang="zh-TW" b="0" dirty="0"/>
          </a:p>
          <a:p>
            <a:pPr algn="r"/>
            <a:r>
              <a:rPr lang="ja-JP" altLang="en-US" b="0" dirty="0"/>
              <a:t>高血圧</a:t>
            </a:r>
            <a:endParaRPr lang="en-US" altLang="zh-TW" b="0" dirty="0"/>
          </a:p>
          <a:p>
            <a:pPr algn="r"/>
            <a:r>
              <a:rPr lang="ja-JP" altLang="en-US" b="0" dirty="0"/>
              <a:t>鼻づまり</a:t>
            </a:r>
            <a:endParaRPr lang="en-US" altLang="ja-JP" b="0" dirty="0"/>
          </a:p>
          <a:p>
            <a:pPr algn="r"/>
            <a:r>
              <a:rPr lang="ja-JP" altLang="en-US" b="0" dirty="0"/>
              <a:t>毒素の改善</a:t>
            </a:r>
            <a:endParaRPr lang="en-US" altLang="ja-JP" b="0" dirty="0"/>
          </a:p>
          <a:p>
            <a:pPr algn="r"/>
            <a:r>
              <a:rPr lang="ja-JP" altLang="en-US" b="0" dirty="0"/>
              <a:t>脂肪癌低減</a:t>
            </a:r>
            <a:endParaRPr lang="en-US" altLang="ja-JP" b="0" dirty="0"/>
          </a:p>
          <a:p>
            <a:pPr algn="r"/>
            <a:r>
              <a:rPr lang="ja-JP" altLang="en-US" b="0" dirty="0"/>
              <a:t>血糖値下げる</a:t>
            </a:r>
            <a:endParaRPr lang="en-US" altLang="ja-JP" b="0" dirty="0"/>
          </a:p>
          <a:p>
            <a:pPr algn="r"/>
            <a:r>
              <a:rPr lang="ja-JP" altLang="en-US" b="0" dirty="0"/>
              <a:t>頭痛</a:t>
            </a:r>
            <a:endParaRPr lang="en-US" altLang="ja-JP" b="0" dirty="0"/>
          </a:p>
          <a:p>
            <a:pPr algn="r"/>
            <a:r>
              <a:rPr lang="ja-JP" altLang="en-US" b="0" dirty="0"/>
              <a:t>筋力ほぐす等</a:t>
            </a:r>
            <a:endParaRPr lang="en-US" altLang="ja-JP" b="0" dirty="0"/>
          </a:p>
          <a:p>
            <a:pPr algn="r"/>
            <a:endParaRPr lang="en-US" altLang="zh-TW" b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3960440" cy="250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テキスト プレースホルダー 2"/>
          <p:cNvSpPr txBox="1">
            <a:spLocks/>
          </p:cNvSpPr>
          <p:nvPr/>
        </p:nvSpPr>
        <p:spPr>
          <a:xfrm>
            <a:off x="6156176" y="3212976"/>
            <a:ext cx="504056" cy="32403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altLang="ja-JP" dirty="0"/>
          </a:p>
          <a:p>
            <a:pPr algn="r"/>
            <a:endParaRPr lang="en-US" altLang="ja-JP" dirty="0"/>
          </a:p>
          <a:p>
            <a:pPr algn="r"/>
            <a:endParaRPr lang="en-US" altLang="ja-JP" dirty="0"/>
          </a:p>
        </p:txBody>
      </p:sp>
      <p:sp>
        <p:nvSpPr>
          <p:cNvPr id="12" name="雲 11"/>
          <p:cNvSpPr/>
          <p:nvPr/>
        </p:nvSpPr>
        <p:spPr>
          <a:xfrm>
            <a:off x="5004048" y="4005064"/>
            <a:ext cx="1800200" cy="18002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2">
                    <a:lumMod val="50000"/>
                  </a:schemeClr>
                </a:solidFill>
              </a:rPr>
              <a:t>　　　　　　　</a:t>
            </a:r>
            <a:r>
              <a:rPr lang="ja-JP" altLang="en-US" b="1" dirty="0">
                <a:solidFill>
                  <a:schemeClr val="bg2">
                    <a:lumMod val="50000"/>
                  </a:schemeClr>
                </a:solidFill>
              </a:rPr>
              <a:t>腸内に溜まった宿便ごっそり</a:t>
            </a:r>
            <a:endParaRPr lang="en-US" altLang="zh-TW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17" name="テキスト プレースホルダー 2"/>
          <p:cNvSpPr txBox="1">
            <a:spLocks/>
          </p:cNvSpPr>
          <p:nvPr/>
        </p:nvSpPr>
        <p:spPr>
          <a:xfrm>
            <a:off x="8604448" y="3140968"/>
            <a:ext cx="432048" cy="33843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rgbClr val="00B050"/>
                </a:solidFill>
              </a:rPr>
              <a:t>健康はコツコツ毎日積み重ね！</a:t>
            </a:r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50916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ブレンド茶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ja-JP" altLang="en-US" dirty="0">
                <a:solidFill>
                  <a:srgbClr val="00B050"/>
                </a:solidFill>
              </a:rPr>
              <a:t>健康はコツコツ毎日積み重ね！</a:t>
            </a:r>
          </a:p>
          <a:p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923928" y="1850834"/>
            <a:ext cx="4041775" cy="690090"/>
          </a:xfrm>
        </p:spPr>
        <p:txBody>
          <a:bodyPr>
            <a:noAutofit/>
          </a:bodyPr>
          <a:lstStyle/>
          <a:p>
            <a:r>
              <a:rPr lang="ja-JP" altLang="en-US" sz="2000" b="0" dirty="0"/>
              <a:t>鼻炎改善用</a:t>
            </a:r>
          </a:p>
          <a:p>
            <a:endParaRPr kumimoji="1" lang="ja-JP" altLang="en-US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-98901"/>
            <a:ext cx="3347864" cy="305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1773" y="3889077"/>
            <a:ext cx="2521670" cy="231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107504" y="2422334"/>
            <a:ext cx="4320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/>
          </a:p>
        </p:txBody>
      </p:sp>
      <p:sp>
        <p:nvSpPr>
          <p:cNvPr id="10" name="テキスト プレースホルダー 2"/>
          <p:cNvSpPr txBox="1">
            <a:spLocks/>
          </p:cNvSpPr>
          <p:nvPr/>
        </p:nvSpPr>
        <p:spPr>
          <a:xfrm>
            <a:off x="107504" y="3249315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11" name="テキスト プレースホルダー 2"/>
          <p:cNvSpPr txBox="1">
            <a:spLocks/>
          </p:cNvSpPr>
          <p:nvPr/>
        </p:nvSpPr>
        <p:spPr>
          <a:xfrm>
            <a:off x="365001" y="2609552"/>
            <a:ext cx="4040188" cy="2331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12" name="テキスト プレースホルダー 4"/>
          <p:cNvSpPr txBox="1">
            <a:spLocks/>
          </p:cNvSpPr>
          <p:nvPr/>
        </p:nvSpPr>
        <p:spPr>
          <a:xfrm>
            <a:off x="1403648" y="2204864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13" name="テキスト プレースホルダー 4"/>
          <p:cNvSpPr txBox="1">
            <a:spLocks/>
          </p:cNvSpPr>
          <p:nvPr/>
        </p:nvSpPr>
        <p:spPr>
          <a:xfrm>
            <a:off x="1547664" y="2105544"/>
            <a:ext cx="4041775" cy="8384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/>
              <a:t>「ダイエット用」</a:t>
            </a:r>
          </a:p>
        </p:txBody>
      </p:sp>
      <p:sp>
        <p:nvSpPr>
          <p:cNvPr id="14" name="テキスト プレースホルダー 4"/>
          <p:cNvSpPr txBox="1">
            <a:spLocks/>
          </p:cNvSpPr>
          <p:nvPr/>
        </p:nvSpPr>
        <p:spPr>
          <a:xfrm>
            <a:off x="386209" y="3600907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0" dirty="0"/>
              <a:t>便秘解消用</a:t>
            </a:r>
            <a:endParaRPr lang="ja-JP" altLang="en-US" sz="2800" dirty="0"/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365001" y="4240669"/>
            <a:ext cx="4320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/>
          </a:p>
        </p:txBody>
      </p:sp>
      <p:sp>
        <p:nvSpPr>
          <p:cNvPr id="16" name="テキスト プレースホルダー 4"/>
          <p:cNvSpPr txBox="1">
            <a:spLocks/>
          </p:cNvSpPr>
          <p:nvPr/>
        </p:nvSpPr>
        <p:spPr>
          <a:xfrm>
            <a:off x="504353" y="5063788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b="0" dirty="0"/>
          </a:p>
        </p:txBody>
      </p:sp>
      <p:sp>
        <p:nvSpPr>
          <p:cNvPr id="17" name="テキスト プレースホルダー 4"/>
          <p:cNvSpPr txBox="1">
            <a:spLocks/>
          </p:cNvSpPr>
          <p:nvPr/>
        </p:nvSpPr>
        <p:spPr>
          <a:xfrm>
            <a:off x="2191022" y="2958302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/>
              <a:t>口臭予防に効果の高い健康茶</a:t>
            </a:r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0" y="1850834"/>
            <a:ext cx="4320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/>
          </a:p>
        </p:txBody>
      </p:sp>
      <p:sp>
        <p:nvSpPr>
          <p:cNvPr id="19" name="テキスト プレースホルダー 4"/>
          <p:cNvSpPr txBox="1">
            <a:spLocks/>
          </p:cNvSpPr>
          <p:nvPr/>
        </p:nvSpPr>
        <p:spPr>
          <a:xfrm>
            <a:off x="643706" y="4424026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/>
              <a:t>糖尿病予防</a:t>
            </a:r>
          </a:p>
        </p:txBody>
      </p:sp>
      <p:sp>
        <p:nvSpPr>
          <p:cNvPr id="20" name="テキスト プレースホルダー 4"/>
          <p:cNvSpPr txBox="1">
            <a:spLocks/>
          </p:cNvSpPr>
          <p:nvPr/>
        </p:nvSpPr>
        <p:spPr>
          <a:xfrm>
            <a:off x="-36804" y="5383669"/>
            <a:ext cx="4041775" cy="7222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dirty="0"/>
              <a:t>自然植物を原料としたお茶には、人間に本来備わっている体の機能を正常に戻し、自然治癒力を高める働きがあります。</a:t>
            </a:r>
          </a:p>
        </p:txBody>
      </p:sp>
      <p:sp>
        <p:nvSpPr>
          <p:cNvPr id="7" name="太陽 6"/>
          <p:cNvSpPr/>
          <p:nvPr/>
        </p:nvSpPr>
        <p:spPr>
          <a:xfrm>
            <a:off x="6551712" y="3391499"/>
            <a:ext cx="2592288" cy="3407566"/>
          </a:xfrm>
          <a:prstGeom prst="sun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</a:rPr>
              <a:t>大麦、　玄米、　はと麦、緑茶、　黒大豆　、陳皮、よもぎ、　どくだみ、　椎茸、　くま笹、　小豆、　びわの葉、　桑の葉、　柿の葉、　すぎな、　ヤーコンの葉、　目薬の木、半発酵茶、　昆布、　　　蓮の葉、菊芋の葉、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847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229</Words>
  <Application>Microsoft Office PowerPoint</Application>
  <PresentationFormat>画面に合わせる (4:3)</PresentationFormat>
  <Paragraphs>35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​​テーマ</vt:lpstr>
      <vt:lpstr>プ－アル茶と便秘</vt:lpstr>
      <vt:lpstr>美容に最適！コーンひげ茶 </vt:lpstr>
      <vt:lpstr>ブレンド茶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プ－アル茶と便秘</dc:title>
  <dc:creator>win10-pc</dc:creator>
  <cp:lastModifiedBy>HP unics</cp:lastModifiedBy>
  <cp:revision>14</cp:revision>
  <cp:lastPrinted>2022-03-07T01:01:47Z</cp:lastPrinted>
  <dcterms:created xsi:type="dcterms:W3CDTF">2022-03-04T07:32:48Z</dcterms:created>
  <dcterms:modified xsi:type="dcterms:W3CDTF">2022-03-16T03:59:08Z</dcterms:modified>
</cp:coreProperties>
</file>